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5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4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1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9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2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8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4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1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6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A2BAF-A5D0-4D27-BC53-A57EAA14324E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EE0DD-E301-4EC6-A1DF-754F48D30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8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Города-герои Великой Отечественной Войны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AutoShape 2" descr="В с. Отрадном стартовала акция «Звезда участнику ВОВ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80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 один из городов-героев, который отбил все атаки противника и остался непокорённым. Немцы стремительно продвигались к Туле. В этой трудной ситуации к городу перебросили дополнительные силы. Наши танковые войска под командованием маршала М.Е. Катукова умело сдерживали противника на подступах к Туле. Но вскоре тяжёлая обстановка сложилась под Москвой, и командование перевело бригаду Катукова к столице. Тула стала прифронтовым городом. Создавались рабочие истребительные отряды под командованием капитана А.П. Горшкова и шахтёра Г.А. Агеева, город опоясали ленты окопов, внутри отстроили укреплённые районы – почти все работы выполняли женщины и подростки. Одновременно эвакуировали оборонные заводы. Атаки немцев были ожесточённые и сильными, многие защитники Тулы погибли, но пробить оборону враг не смог. Мемориал в честь героев - защитников Тулы</a:t>
            </a:r>
          </a:p>
        </p:txBody>
      </p:sp>
    </p:spTree>
    <p:extLst>
      <p:ext uri="{BB962C8B-B14F-4D97-AF65-F5344CB8AC3E}">
        <p14:creationId xmlns:p14="http://schemas.microsoft.com/office/powerpoint/2010/main" val="274845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 непоколебимый отпор врагу первыми городами-героями стали Волгоград (Сталинград), Санкт-Петербург (Ленинград), Севастополь и Одесса. Такой высокой чести город удостоился за мужественную оборону с 5 августа по 16 октября 1941 г. Эти 73 дня дорого обошлись вражеским войскам, потерявшим сотни тысяч солдат и офицеров, более 200 самолетов и 100 танков. Для прикрытия Одессы с моря и артиллерийской поддержки наших войск был сформирован специальный отряд ополчения. Женщины и подростки каждый день выходили на работы: рыли противотанковые рвы, устанавливали мины, проволочные заграждения. До 10 августа войска Приморской армии вели бои на дальних подступах к Одессе, но затем вынуждены были отступить: враг в пять раз превосходил числом защитников. Три линии обороны вокруг Одессы были сокрушены, и союзные Германии румынские войска вошли в город. С 1-го по 16 октября на кораблях черноморского флота в строжайшей секретности из одесских портов эвакуировали войска, население, боевую технику. Около 40 тысяч жителей ушли в катакомбы и продолжали сопротивляться оккупантам до дня освобождения города войсками Украинского флота в апреле 1944г. Памятник лётчикам-героям 69-го истребительного авиаполка Памятник Неизвестному Матросу и Вечный огонь на Аллее Славы</a:t>
            </a:r>
          </a:p>
        </p:txBody>
      </p:sp>
    </p:spTree>
    <p:extLst>
      <p:ext uri="{BB962C8B-B14F-4D97-AF65-F5344CB8AC3E}">
        <p14:creationId xmlns:p14="http://schemas.microsoft.com/office/powerpoint/2010/main" val="151998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Смоленск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Город-герой Смоленск оказался на пути основной атаки немецких войск, которые рвались к Москве. Битва за город с июля по сентябрь 1941 г. Стала одной из самых яростных в первые месяцы гитлеровского наступления. В Смоленском сражении было уничтожено солдат и офицеров вермахта больше, чем за первые два года Второй мировой войны. Советская армия впервые использовала боевую артиллерийскую машину «Катюша»: под её огнём гибли целые дивизии, взрывалась вражеская техника. Именно в Смоленской битве нашим войскам сопутствовал первый крупный успех: под городом Ельня советские воины уничтожили 5 фашистских дивизий. Гитлеровский план «молниеносной войны» (блицкриг) был сорван. Сопротивление Смоленска дало Москве время подготовиться к наступлению врага. Мемориальный знак в честь освобождения Смоленщины от фашистских захватчиков Курган Бессмертия</a:t>
            </a:r>
          </a:p>
        </p:txBody>
      </p:sp>
    </p:spTree>
    <p:extLst>
      <p:ext uri="{BB962C8B-B14F-4D97-AF65-F5344CB8AC3E}">
        <p14:creationId xmlns:p14="http://schemas.microsoft.com/office/powerpoint/2010/main" val="21818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Среди городов-героев наша столица занимает особое место. Именно в битве под Москвой весь мир увидел первое в истории поражение III Рейха. Эта битва продолжалась около 7 месяцев, с сентября 1941г. По апрель1942 г. Германское командование разработало масштабный план «Барбаросса» по атаке на Москву, направило к городу мощную группу войск «Центр», больше половины своих танковых и моторизованных дивизий, захватило небо над полем сражения. Но даже в такой сложной обстановке советское командование составило шесть резервных армий и выдвинуло их к Москве, С нашей стороны в военных действиях участвовали многие прославленные офицеры. Главнокомандующий Г.К. Жуков разработал план обороны главных дорог городу и смог остановить наступление врага. Танковая дивизия М.Е. Катукова не дала немцам взять город в кольцо. Дивизия И.В. Панфилова шесть дней отражала танковые атаки неприятеля около Волоколамска. В контрнаступлении под Москвой участвовали войска маршалов И.С Конева, К.К. Рокоссовского. Смертельная угроза нашей стране миновала, контрнаступление Советской армии заставило гитлеровское командование перейти к обороне на всём фронте. В войне наступил опасный для захватчиков перелом.</a:t>
            </a:r>
          </a:p>
        </p:txBody>
      </p:sp>
    </p:spTree>
    <p:extLst>
      <p:ext uri="{BB962C8B-B14F-4D97-AF65-F5344CB8AC3E}">
        <p14:creationId xmlns:p14="http://schemas.microsoft.com/office/powerpoint/2010/main" val="73096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Этот город – столица Белоруссии – находился на острие атаки гитлеровских войск, и в первые же дни войны его опустошили налёты немецкой авиации. Город был захвачен на шестой день военных действий, 28 июня 1941 г. Началась тяжёлая и кровавая трёхлетняя оккупация белорусской столицы. За это время город лишился трети жителей и превратился в пепел и руины. Минск окружали концентрационные лагеря, где под зверскими пытками погибли сотни тысяч советских граждан. В специальном лагере – гетто – томились жители-евреи, которых постепенно уничтожали. Но захватчикам не удалось сломить волю минчан. Жители создали одну из самых крупных подпольных организаций времён Великой Отечественной войны, объединившую примерно 9 тысяч человек. На их счету больше 1500 успешных диверсий. Члены подполья взрывали германских офицеров на собраниях и встречах, выводили из строя заводы, работающие на немецкую армию, сжигали склады с продовольствием, добывали оружие. Монумент Победы на площади Победы</a:t>
            </a:r>
          </a:p>
        </p:txBody>
      </p:sp>
    </p:spTree>
    <p:extLst>
      <p:ext uri="{BB962C8B-B14F-4D97-AF65-F5344CB8AC3E}">
        <p14:creationId xmlns:p14="http://schemas.microsoft.com/office/powerpoint/2010/main" val="200563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Ленинград(Санкт-Петербург)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ряду городов-героев Ленинград стоит на особом месте – он единственный пережил блокаду (872 дня), но так и не сдался врагу. Летом 1941 г. немецкие войска начали сжимать кольцо вокруг Ленинграда. Маршалу Г.К. Жукову удалось остановить продвижение фашистской армии, но враг решил взять Ленинград осадой и перерезал дороги и железнодорожные пути к городу. Сообщение с ним шло только по воздуху и через Ладожское озеро. Путь по воде, а зимой – по льду был назван «Дорогой жизни». С ноября 1941 г., когда началась голодная блокада, по нему доставляли продукты, лекарства, боеприпасы и вывозили больных и раненых. Жители и защитники Ленинграда заплатили страшную цену за удержание города: по разным оценкам, погибло более половины жителей, причём только 3% - в боевых действиях, а 97% - от голода. С 1942 года каждый день умирало 4тысячи человек. "Монумент героическим защитникам Ленинграда Обелиск «Городу-герою Ленинграду»</a:t>
            </a:r>
          </a:p>
        </p:txBody>
      </p:sp>
    </p:spTree>
    <p:extLst>
      <p:ext uri="{BB962C8B-B14F-4D97-AF65-F5344CB8AC3E}">
        <p14:creationId xmlns:p14="http://schemas.microsoft.com/office/powerpoint/2010/main" val="410714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Волгоград(Сталинград)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Именем этого города названо самое значимое и грандиозное сражение XX века – Сталинградская битва. События 17 июля 1942 – 2 февраля 1943 гг. изменили ход истории: немецко-фашистская «военная машина» была сломлена. В октябре 1941 года началось строительство четырёх оборонительных рубежей, жители вступали в ополчение. В августе 1942 года войска неприятеля прорвались к Волге севернее Сталинграда. На защиту города встали рабочие. Городская милиция, моряки Волжской военной флотилии. Курсанты военных училищ. После налёта вражеской авиации начались пожары, из разрушенных нефтехранилищ горящая нефть вытекала в Волгу. В тяжёлых условиях проходила эвакуация населения и предприятий. В сентябре вспыхнули ожесточённые уличные бои. Но советские войска героически удерживали позиции вдоль берега Волги и господствующую высоту – Мамаев курган. Статуя «Родина – мать зовёт» на Мамаевом кургане</a:t>
            </a:r>
          </a:p>
        </p:txBody>
      </p:sp>
    </p:spTree>
    <p:extLst>
      <p:ext uri="{BB962C8B-B14F-4D97-AF65-F5344CB8AC3E}">
        <p14:creationId xmlns:p14="http://schemas.microsoft.com/office/powerpoint/2010/main" val="103695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Мурманск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Город-герой Мурманск в годы Великой Отечественной войны так и не сдался гитлеровским войскам несмотря на сокрушительные атаки 150-тысячной немецкой армии и постоянные бомбардировки. Гитлер хотел захватить этот важный порт, чтобы отрезать поставки продовольствия от стран-союзниц для СССР. Операцию захвата немецкие войска хотели провести в несколько дней, но город почти 40 месяцев сопротивлялся атакам врага. За время войны Мурманск был полностью разрушен: сохранился лишь порт и три каменных здания в центре. Вражеские войска использовали смешанные атаки: сбрасывали зажигательные бомбы, а после обстреливали район осколочными снарядами, чтобы помешать борьбе с огнём. Но город выстоял и, обороняясь, продолжал принимать корабли союзников. В октябре 1944 года началась крупная наступательная операция советских войск в Заполярье. Особенно отличился в ней сержант Анатолий </a:t>
            </a:r>
            <a:r>
              <a:rPr lang="ru-RU" dirty="0" err="1"/>
              <a:t>Бредов</a:t>
            </a:r>
            <a:r>
              <a:rPr lang="ru-RU" dirty="0"/>
              <a:t>. Он героически защищал пулемётную точку, прикрывавшую наши войска. Мемориал «Защитникам Советского Заполярья в годы Великой Отечественной войны»</a:t>
            </a:r>
          </a:p>
        </p:txBody>
      </p:sp>
    </p:spTree>
    <p:extLst>
      <p:ext uri="{BB962C8B-B14F-4D97-AF65-F5344CB8AC3E}">
        <p14:creationId xmlns:p14="http://schemas.microsoft.com/office/powerpoint/2010/main" val="6598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23000">
              <a:schemeClr val="accent2">
                <a:lumMod val="0"/>
                <a:lumOff val="100000"/>
              </a:schemeClr>
            </a:gs>
            <a:gs pos="86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Новороссийск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Одной из самых выдающихся страниц Великой Отечественной войны была оборона Новороссийска, длившаяся 393 дня (дольше в этой войне оборонялся только Ленинград). Глубоководная бухта Новороссийска – самая удобная на Чёрном море. Немцам важно было захватить советские боевые корабли и прорваться на юг, к Кавказу, где была нефть. Сдержать врага на подступах к городу не удалось, и бои закипели на улицах Новороссийска. Защитники города были ослаблены в боях, противник превосходил наши силы в артиллерии, танках и пехоте почти в 4 раза. Казалось, положение было безнадёжным, но наши войска героическим усилием остановили захватчиков на Сухумском шоссе, закрыв путь на Кавказ. Противник вынужден был перейти к обороне. Другой героической вехой в сражении за город стала десантная операция «Малая земля». Солдаты и офицеры были измотаны, времени на её подготовку оставалось мало, и наши основные силы оказались </a:t>
            </a:r>
            <a:r>
              <a:rPr lang="ru-RU" dirty="0" err="1"/>
              <a:t>скованы</a:t>
            </a:r>
            <a:r>
              <a:rPr lang="ru-RU" dirty="0"/>
              <a:t> немецкой обороной. Но отвлекающая группа всего из 274 моряков под командой майора Ц.Л. </a:t>
            </a:r>
            <a:r>
              <a:rPr lang="ru-RU" dirty="0" err="1"/>
              <a:t>Куникова</a:t>
            </a:r>
            <a:r>
              <a:rPr lang="ru-RU" dirty="0"/>
              <a:t> в ночь с 3-его на 4 февраля 1943 г. смогла захватить плацдарм, на который были переброшены значительные силы советских войск. Мемориальный комплекс "Рубеж обороны" Мемориал «Малая земля»</a:t>
            </a:r>
          </a:p>
        </p:txBody>
      </p:sp>
    </p:spTree>
    <p:extLst>
      <p:ext uri="{BB962C8B-B14F-4D97-AF65-F5344CB8AC3E}">
        <p14:creationId xmlns:p14="http://schemas.microsoft.com/office/powerpoint/2010/main" val="3338273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1344</Words>
  <Application>Microsoft Office PowerPoint</Application>
  <PresentationFormat>Широкоэкранный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Города-герои Великой Отечественной Войны</vt:lpstr>
      <vt:lpstr>Одесса</vt:lpstr>
      <vt:lpstr>Смоленск</vt:lpstr>
      <vt:lpstr>Москва</vt:lpstr>
      <vt:lpstr>Минск</vt:lpstr>
      <vt:lpstr>Ленинград(Санкт-Петербург)</vt:lpstr>
      <vt:lpstr>Волгоград(Сталинград)</vt:lpstr>
      <vt:lpstr>Мурманск</vt:lpstr>
      <vt:lpstr>Новороссийск</vt:lpstr>
      <vt:lpstr>Тула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Города-герои Великой Отечественной Войны</dc:title>
  <dc:creator>Игрок</dc:creator>
  <cp:lastModifiedBy>Игрок</cp:lastModifiedBy>
  <cp:revision>3</cp:revision>
  <dcterms:created xsi:type="dcterms:W3CDTF">2020-10-13T13:22:07Z</dcterms:created>
  <dcterms:modified xsi:type="dcterms:W3CDTF">2020-10-13T13:45:08Z</dcterms:modified>
</cp:coreProperties>
</file>